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 1 Ultra-Bold" charset="1" panose="00000000000000000000"/>
      <p:regular r:id="rId24"/>
    </p:embeddedFont>
    <p:embeddedFont>
      <p:font typeface="Open Sans 1 Bold" charset="1" panose="00000000000000000000"/>
      <p:regular r:id="rId25"/>
    </p:embeddedFont>
    <p:embeddedFont>
      <p:font typeface="Lato 1 Bold" charset="1" panose="020F0502020204030203"/>
      <p:regular r:id="rId26"/>
    </p:embeddedFont>
    <p:embeddedFont>
      <p:font typeface="Open Sans 2 Bold" charset="1" panose="020B0806030504020204"/>
      <p:regular r:id="rId27"/>
    </p:embeddedFont>
    <p:embeddedFont>
      <p:font typeface="Lato 2 Heavy" charset="1" panose="020F0502020204030203"/>
      <p:regular r:id="rId28"/>
    </p:embeddedFont>
    <p:embeddedFont>
      <p:font typeface="Open Sans 2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jpeg" Type="http://schemas.openxmlformats.org/officeDocument/2006/relationships/image"/><Relationship Id="rId5" Target="../media/VAGIZQFeg48.mp4" Type="http://schemas.openxmlformats.org/officeDocument/2006/relationships/video"/><Relationship Id="rId6" Target="../media/VAGIZQFeg4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VAGIZWowpKs.mp4" Type="http://schemas.openxmlformats.org/officeDocument/2006/relationships/video"/><Relationship Id="rId6" Target="../media/VAGIZWowpKs.mp4" Type="http://schemas.microsoft.com/office/2007/relationships/media"/><Relationship Id="rId7" Target="../media/image20.jpeg" Type="http://schemas.openxmlformats.org/officeDocument/2006/relationships/image"/><Relationship Id="rId8" Target="../media/VAGIaW0hLGc.mp4" Type="http://schemas.openxmlformats.org/officeDocument/2006/relationships/video"/><Relationship Id="rId9" Target="../media/VAGIaW0hLGc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IasldWnc.mp4" Type="http://schemas.openxmlformats.org/officeDocument/2006/relationships/video"/><Relationship Id="rId4" Target="../media/VAGIasldWn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9675">
            <a:off x="-8360159" y="-5704454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79" y="0"/>
                </a:lnTo>
                <a:lnTo>
                  <a:pt x="11490479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3315" y="0"/>
            <a:ext cx="6194685" cy="10287000"/>
          </a:xfrm>
          <a:custGeom>
            <a:avLst/>
            <a:gdLst/>
            <a:ahLst/>
            <a:cxnLst/>
            <a:rect r="r" b="b" t="t" l="l"/>
            <a:pathLst>
              <a:path h="10287000" w="6194685">
                <a:moveTo>
                  <a:pt x="0" y="0"/>
                </a:moveTo>
                <a:lnTo>
                  <a:pt x="6194685" y="0"/>
                </a:lnTo>
                <a:lnTo>
                  <a:pt x="6194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30" t="0" r="-330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3578" y="3005622"/>
            <a:ext cx="7146207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Open Sans 1 Ultra-Bold"/>
              </a:rPr>
              <a:t>Modern Football Analysis Using Data Science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9500" y="239234"/>
            <a:ext cx="15653519" cy="8115407"/>
          </a:xfrm>
          <a:custGeom>
            <a:avLst/>
            <a:gdLst/>
            <a:ahLst/>
            <a:cxnLst/>
            <a:rect r="r" b="b" t="t" l="l"/>
            <a:pathLst>
              <a:path h="8115407" w="15653519">
                <a:moveTo>
                  <a:pt x="0" y="0"/>
                </a:moveTo>
                <a:lnTo>
                  <a:pt x="15653519" y="0"/>
                </a:lnTo>
                <a:lnTo>
                  <a:pt x="15653519" y="8115407"/>
                </a:lnTo>
                <a:lnTo>
                  <a:pt x="0" y="811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" t="-6624" r="-17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9500" y="8624520"/>
            <a:ext cx="1565351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 2 Bold"/>
              </a:rPr>
              <a:t>-We use library(SBpitch) </a:t>
            </a:r>
            <a:r>
              <a:rPr lang="en-US" sz="2999">
                <a:solidFill>
                  <a:srgbClr val="FFFFFF"/>
                </a:solidFill>
                <a:latin typeface="Open Sans 2 Bold"/>
              </a:rPr>
              <a:t>and (ggplot2) to plot and draw the heatmap.We visualize the density of pass locations on the pitch for Argentina players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5520" y="1186072"/>
            <a:ext cx="15347315" cy="8636433"/>
          </a:xfrm>
          <a:custGeom>
            <a:avLst/>
            <a:gdLst/>
            <a:ahLst/>
            <a:cxnLst/>
            <a:rect r="r" b="b" t="t" l="l"/>
            <a:pathLst>
              <a:path h="8636433" w="15347315">
                <a:moveTo>
                  <a:pt x="0" y="0"/>
                </a:moveTo>
                <a:lnTo>
                  <a:pt x="15347316" y="0"/>
                </a:lnTo>
                <a:lnTo>
                  <a:pt x="15347316" y="8636433"/>
                </a:lnTo>
                <a:lnTo>
                  <a:pt x="0" y="863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2" t="0" r="-2992" b="-35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85041" y="-266700"/>
            <a:ext cx="1191791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1E2740"/>
                </a:solidFill>
                <a:latin typeface="Open Sans 2 Bold"/>
              </a:rPr>
              <a:t>Goal representation map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9484" r="0" b="9484"/>
          <a:stretch>
            <a:fillRect/>
          </a:stretch>
        </p:blipFill>
        <p:spPr>
          <a:xfrm flipH="false" flipV="false" rot="0">
            <a:off x="0" y="0"/>
            <a:ext cx="18288000" cy="1035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0000" r="0" b="10000"/>
          <a:stretch>
            <a:fillRect/>
          </a:stretch>
        </p:blipFill>
        <p:spPr>
          <a:xfrm flipH="false" flipV="false" rot="0">
            <a:off x="0" y="30480"/>
            <a:ext cx="18288000" cy="10226040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8119" r="0" b="8119"/>
          <a:stretch>
            <a:fillRect/>
          </a:stretch>
        </p:blipFill>
        <p:spPr>
          <a:xfrm flipH="false" flipV="false" rot="0">
            <a:off x="0" y="-261661"/>
            <a:ext cx="18464881" cy="10810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20904" y="-461706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99244" y="7486462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1329" y="1343841"/>
            <a:ext cx="18490658" cy="7592733"/>
          </a:xfrm>
          <a:custGeom>
            <a:avLst/>
            <a:gdLst/>
            <a:ahLst/>
            <a:cxnLst/>
            <a:rect r="r" b="b" t="t" l="l"/>
            <a:pathLst>
              <a:path h="7592733" w="18490658">
                <a:moveTo>
                  <a:pt x="0" y="0"/>
                </a:moveTo>
                <a:lnTo>
                  <a:pt x="18490658" y="0"/>
                </a:lnTo>
                <a:lnTo>
                  <a:pt x="18490658" y="7592733"/>
                </a:lnTo>
                <a:lnTo>
                  <a:pt x="0" y="7592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3849" y="304800"/>
            <a:ext cx="133636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1E2740"/>
                </a:solidFill>
                <a:latin typeface="Lato 2 Heavy"/>
              </a:rPr>
              <a:t>PASS DISTRIBUTION NEURAL NETWORK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548468" cy="6565985"/>
          </a:xfrm>
          <a:custGeom>
            <a:avLst/>
            <a:gdLst/>
            <a:ahLst/>
            <a:cxnLst/>
            <a:rect r="r" b="b" t="t" l="l"/>
            <a:pathLst>
              <a:path h="6565985" w="11548468">
                <a:moveTo>
                  <a:pt x="0" y="0"/>
                </a:moveTo>
                <a:lnTo>
                  <a:pt x="11548468" y="0"/>
                </a:lnTo>
                <a:lnTo>
                  <a:pt x="11548468" y="6565985"/>
                </a:lnTo>
                <a:lnTo>
                  <a:pt x="0" y="6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8468" y="0"/>
            <a:ext cx="6739532" cy="5282336"/>
          </a:xfrm>
          <a:custGeom>
            <a:avLst/>
            <a:gdLst/>
            <a:ahLst/>
            <a:cxnLst/>
            <a:rect r="r" b="b" t="t" l="l"/>
            <a:pathLst>
              <a:path h="5282336" w="6739532">
                <a:moveTo>
                  <a:pt x="0" y="0"/>
                </a:moveTo>
                <a:lnTo>
                  <a:pt x="6739532" y="0"/>
                </a:lnTo>
                <a:lnTo>
                  <a:pt x="6739532" y="5282336"/>
                </a:lnTo>
                <a:lnTo>
                  <a:pt x="0" y="528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3733" y="6565985"/>
            <a:ext cx="10374267" cy="1923099"/>
          </a:xfrm>
          <a:custGeom>
            <a:avLst/>
            <a:gdLst/>
            <a:ahLst/>
            <a:cxnLst/>
            <a:rect r="r" b="b" t="t" l="l"/>
            <a:pathLst>
              <a:path h="1923099" w="10374267">
                <a:moveTo>
                  <a:pt x="0" y="0"/>
                </a:moveTo>
                <a:lnTo>
                  <a:pt x="10374267" y="0"/>
                </a:lnTo>
                <a:lnTo>
                  <a:pt x="10374267" y="1923098"/>
                </a:lnTo>
                <a:lnTo>
                  <a:pt x="0" y="1923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08237" y="1282400"/>
            <a:ext cx="4579763" cy="118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we use igraph: For creating and plotting graph objects.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ggraph: For enhanced graph plotting.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tidyverse: For data manipulation and cleaning.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scales: For rescaling numeric values.</a:t>
            </a:r>
          </a:p>
          <a:p>
            <a:pPr algn="ctr">
              <a:lnSpc>
                <a:spcPts val="186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757914"/>
            <a:ext cx="7734538" cy="143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We Define position groups for different roles (Goalkeeper, Defender,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                                                                                           Midfielder, Forward).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Add custom vertex labels for each position and color code them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Maps each player to their respective role based on their position.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17384" y="8677910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48468" y="5381235"/>
            <a:ext cx="67395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We create an Edge List and filters out passes with no recipient.</a:t>
            </a:r>
          </a:p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Groups the data by player and their pass recipient.</a:t>
            </a:r>
          </a:p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Counts the number of passes between each player pair to use as edge weights.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0566" y="8716010"/>
            <a:ext cx="766060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2740"/>
                </a:solidFill>
                <a:latin typeface="Open Sans 2 Bold"/>
              </a:rPr>
              <a:t>We computes the degree (number of connections) of each node.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2740"/>
                </a:solidFill>
                <a:latin typeface="Open Sans 2 Bold"/>
              </a:rPr>
              <a:t>Rescales these</a:t>
            </a:r>
            <a:r>
              <a:rPr lang="en-US" sz="1800">
                <a:solidFill>
                  <a:srgbClr val="1E2740"/>
                </a:solidFill>
                <a:latin typeface="Open Sans 2 Bold"/>
              </a:rPr>
              <a:t> values to determine node sizes for the plot.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8273792"/>
            <a:ext cx="2541119" cy="1969016"/>
          </a:xfrm>
          <a:custGeom>
            <a:avLst/>
            <a:gdLst/>
            <a:ahLst/>
            <a:cxnLst/>
            <a:rect r="r" b="b" t="t" l="l"/>
            <a:pathLst>
              <a:path h="1969016" w="2541119">
                <a:moveTo>
                  <a:pt x="0" y="0"/>
                </a:moveTo>
                <a:lnTo>
                  <a:pt x="2541119" y="0"/>
                </a:lnTo>
                <a:lnTo>
                  <a:pt x="2541119" y="1969016"/>
                </a:lnTo>
                <a:lnTo>
                  <a:pt x="0" y="1969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7152" y="1736234"/>
            <a:ext cx="48136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2 Bold"/>
              </a:rPr>
              <a:t>For the future: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3703" y="3892550"/>
            <a:ext cx="14879034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2"/>
              </a:rPr>
              <a:t>We plan to exponentially update and further improve our neural network with model predictions and better visualisation.We can develop a Linear Regression model for predicting the outcome of future matches,based on certain players impact on previous games.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8713" y="7119362"/>
            <a:ext cx="10317803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204"/>
                </a:solidFill>
                <a:latin typeface="Lato 1 Bold"/>
              </a:rPr>
              <a:t>References: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204"/>
                </a:solidFill>
                <a:latin typeface="Lato 1 Bold"/>
              </a:rPr>
              <a:t>1)https://github.com/statsbomb/open-data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645882" y="8675422"/>
            <a:ext cx="2996236" cy="480919"/>
            <a:chOff x="0" y="0"/>
            <a:chExt cx="6109068" cy="980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4008"/>
              <a:ext cx="628777" cy="851408"/>
            </a:xfrm>
            <a:custGeom>
              <a:avLst/>
              <a:gdLst/>
              <a:ahLst/>
              <a:cxnLst/>
              <a:rect r="r" b="b" t="t" l="l"/>
              <a:pathLst>
                <a:path h="851408" w="628777">
                  <a:moveTo>
                    <a:pt x="0" y="569468"/>
                  </a:moveTo>
                  <a:lnTo>
                    <a:pt x="178816" y="569468"/>
                  </a:lnTo>
                  <a:cubicBezTo>
                    <a:pt x="178816" y="648716"/>
                    <a:pt x="244348" y="686943"/>
                    <a:pt x="316738" y="686943"/>
                  </a:cubicBezTo>
                  <a:cubicBezTo>
                    <a:pt x="383540" y="686943"/>
                    <a:pt x="448818" y="651637"/>
                    <a:pt x="448818" y="590550"/>
                  </a:cubicBezTo>
                  <a:cubicBezTo>
                    <a:pt x="448818" y="526923"/>
                    <a:pt x="374015" y="509524"/>
                    <a:pt x="285115" y="488823"/>
                  </a:cubicBezTo>
                  <a:cubicBezTo>
                    <a:pt x="161544" y="458343"/>
                    <a:pt x="11430" y="422402"/>
                    <a:pt x="11430" y="245872"/>
                  </a:cubicBezTo>
                  <a:cubicBezTo>
                    <a:pt x="11430" y="88646"/>
                    <a:pt x="127254" y="0"/>
                    <a:pt x="308864" y="0"/>
                  </a:cubicBezTo>
                  <a:cubicBezTo>
                    <a:pt x="497332" y="0"/>
                    <a:pt x="604393" y="100584"/>
                    <a:pt x="604393" y="263906"/>
                  </a:cubicBezTo>
                  <a:lnTo>
                    <a:pt x="429133" y="263906"/>
                  </a:lnTo>
                  <a:cubicBezTo>
                    <a:pt x="429133" y="193294"/>
                    <a:pt x="370840" y="160147"/>
                    <a:pt x="304546" y="160147"/>
                  </a:cubicBezTo>
                  <a:cubicBezTo>
                    <a:pt x="247015" y="160147"/>
                    <a:pt x="188849" y="184531"/>
                    <a:pt x="188849" y="238252"/>
                  </a:cubicBezTo>
                  <a:cubicBezTo>
                    <a:pt x="188849" y="295910"/>
                    <a:pt x="260096" y="313436"/>
                    <a:pt x="346837" y="334137"/>
                  </a:cubicBezTo>
                  <a:cubicBezTo>
                    <a:pt x="471805" y="365760"/>
                    <a:pt x="628777" y="404749"/>
                    <a:pt x="628777" y="588391"/>
                  </a:cubicBezTo>
                  <a:cubicBezTo>
                    <a:pt x="628777" y="765429"/>
                    <a:pt x="487680" y="851408"/>
                    <a:pt x="318008" y="851408"/>
                  </a:cubicBezTo>
                  <a:cubicBezTo>
                    <a:pt x="129667" y="851408"/>
                    <a:pt x="0" y="745744"/>
                    <a:pt x="0" y="569468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101600"/>
              <a:ext cx="460375" cy="797560"/>
            </a:xfrm>
            <a:custGeom>
              <a:avLst/>
              <a:gdLst/>
              <a:ahLst/>
              <a:cxnLst/>
              <a:rect r="r" b="b" t="t" l="l"/>
              <a:pathLst>
                <a:path h="797560" w="460375">
                  <a:moveTo>
                    <a:pt x="460375" y="645287"/>
                  </a:moveTo>
                  <a:lnTo>
                    <a:pt x="460375" y="797560"/>
                  </a:lnTo>
                  <a:lnTo>
                    <a:pt x="338963" y="797560"/>
                  </a:lnTo>
                  <a:cubicBezTo>
                    <a:pt x="199771" y="797560"/>
                    <a:pt x="114300" y="712089"/>
                    <a:pt x="114300" y="571754"/>
                  </a:cubicBezTo>
                  <a:lnTo>
                    <a:pt x="114300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682" y="0"/>
                  </a:lnTo>
                  <a:lnTo>
                    <a:pt x="282321" y="0"/>
                  </a:lnTo>
                  <a:lnTo>
                    <a:pt x="282321" y="165100"/>
                  </a:lnTo>
                  <a:lnTo>
                    <a:pt x="456946" y="165100"/>
                  </a:lnTo>
                  <a:lnTo>
                    <a:pt x="456946" y="302514"/>
                  </a:lnTo>
                  <a:lnTo>
                    <a:pt x="285242" y="302514"/>
                  </a:lnTo>
                  <a:lnTo>
                    <a:pt x="285242" y="549021"/>
                  </a:lnTo>
                  <a:cubicBezTo>
                    <a:pt x="285242" y="610108"/>
                    <a:pt x="320421" y="645287"/>
                    <a:pt x="382651" y="64528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71194" y="248793"/>
              <a:ext cx="685546" cy="668147"/>
            </a:xfrm>
            <a:custGeom>
              <a:avLst/>
              <a:gdLst/>
              <a:ahLst/>
              <a:cxnLst/>
              <a:rect r="r" b="b" t="t" l="l"/>
              <a:pathLst>
                <a:path h="668147" w="685546">
                  <a:moveTo>
                    <a:pt x="517906" y="333121"/>
                  </a:moveTo>
                  <a:cubicBezTo>
                    <a:pt x="517906" y="233807"/>
                    <a:pt x="445135" y="159766"/>
                    <a:pt x="345694" y="159766"/>
                  </a:cubicBezTo>
                  <a:cubicBezTo>
                    <a:pt x="246253" y="159766"/>
                    <a:pt x="173355" y="233934"/>
                    <a:pt x="173355" y="333121"/>
                  </a:cubicBezTo>
                  <a:cubicBezTo>
                    <a:pt x="173355" y="432308"/>
                    <a:pt x="246380" y="506476"/>
                    <a:pt x="345694" y="506476"/>
                  </a:cubicBezTo>
                  <a:cubicBezTo>
                    <a:pt x="445008" y="506476"/>
                    <a:pt x="517906" y="432562"/>
                    <a:pt x="517906" y="333121"/>
                  </a:cubicBezTo>
                  <a:moveTo>
                    <a:pt x="685546" y="16891"/>
                  </a:moveTo>
                  <a:lnTo>
                    <a:pt x="685546" y="649351"/>
                  </a:lnTo>
                  <a:lnTo>
                    <a:pt x="551434" y="649351"/>
                  </a:lnTo>
                  <a:lnTo>
                    <a:pt x="536702" y="592709"/>
                  </a:lnTo>
                  <a:cubicBezTo>
                    <a:pt x="482346" y="640207"/>
                    <a:pt x="411480" y="668147"/>
                    <a:pt x="331724" y="668147"/>
                  </a:cubicBezTo>
                  <a:cubicBezTo>
                    <a:pt x="141478" y="668147"/>
                    <a:pt x="0" y="524510"/>
                    <a:pt x="0" y="333121"/>
                  </a:cubicBezTo>
                  <a:cubicBezTo>
                    <a:pt x="0" y="142367"/>
                    <a:pt x="141478" y="0"/>
                    <a:pt x="331724" y="0"/>
                  </a:cubicBezTo>
                  <a:cubicBezTo>
                    <a:pt x="412877" y="0"/>
                    <a:pt x="484886" y="28575"/>
                    <a:pt x="539496" y="77343"/>
                  </a:cubicBezTo>
                  <a:lnTo>
                    <a:pt x="557784" y="16891"/>
                  </a:ln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00428" y="101600"/>
              <a:ext cx="460629" cy="797560"/>
            </a:xfrm>
            <a:custGeom>
              <a:avLst/>
              <a:gdLst/>
              <a:ahLst/>
              <a:cxnLst/>
              <a:rect r="r" b="b" t="t" l="l"/>
              <a:pathLst>
                <a:path h="797560" w="460629">
                  <a:moveTo>
                    <a:pt x="460629" y="645287"/>
                  </a:moveTo>
                  <a:lnTo>
                    <a:pt x="460629" y="797560"/>
                  </a:lnTo>
                  <a:lnTo>
                    <a:pt x="339090" y="797560"/>
                  </a:lnTo>
                  <a:cubicBezTo>
                    <a:pt x="199898" y="797560"/>
                    <a:pt x="114427" y="712089"/>
                    <a:pt x="114427" y="571754"/>
                  </a:cubicBezTo>
                  <a:lnTo>
                    <a:pt x="114427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936" y="0"/>
                  </a:lnTo>
                  <a:lnTo>
                    <a:pt x="282575" y="0"/>
                  </a:lnTo>
                  <a:lnTo>
                    <a:pt x="282575" y="165100"/>
                  </a:lnTo>
                  <a:lnTo>
                    <a:pt x="457073" y="165100"/>
                  </a:lnTo>
                  <a:lnTo>
                    <a:pt x="457073" y="302514"/>
                  </a:lnTo>
                  <a:lnTo>
                    <a:pt x="285496" y="302514"/>
                  </a:lnTo>
                  <a:lnTo>
                    <a:pt x="285496" y="549021"/>
                  </a:lnTo>
                  <a:cubicBezTo>
                    <a:pt x="285496" y="610108"/>
                    <a:pt x="320675" y="645287"/>
                    <a:pt x="382905" y="64528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01570" y="248920"/>
              <a:ext cx="530733" cy="668274"/>
            </a:xfrm>
            <a:custGeom>
              <a:avLst/>
              <a:gdLst/>
              <a:ahLst/>
              <a:cxnLst/>
              <a:rect r="r" b="b" t="t" l="l"/>
              <a:pathLst>
                <a:path h="668274" w="530733">
                  <a:moveTo>
                    <a:pt x="265684" y="668147"/>
                  </a:moveTo>
                  <a:cubicBezTo>
                    <a:pt x="106934" y="668147"/>
                    <a:pt x="889" y="577596"/>
                    <a:pt x="0" y="441960"/>
                  </a:cubicBezTo>
                  <a:lnTo>
                    <a:pt x="166751" y="441960"/>
                  </a:lnTo>
                  <a:cubicBezTo>
                    <a:pt x="167640" y="498348"/>
                    <a:pt x="210693" y="526415"/>
                    <a:pt x="272034" y="526415"/>
                  </a:cubicBezTo>
                  <a:cubicBezTo>
                    <a:pt x="319532" y="526415"/>
                    <a:pt x="361950" y="504952"/>
                    <a:pt x="361950" y="462661"/>
                  </a:cubicBezTo>
                  <a:cubicBezTo>
                    <a:pt x="361950" y="419481"/>
                    <a:pt x="307086" y="406400"/>
                    <a:pt x="240284" y="395224"/>
                  </a:cubicBezTo>
                  <a:cubicBezTo>
                    <a:pt x="139192" y="378460"/>
                    <a:pt x="10668" y="351409"/>
                    <a:pt x="10668" y="202311"/>
                  </a:cubicBezTo>
                  <a:cubicBezTo>
                    <a:pt x="10668" y="82677"/>
                    <a:pt x="112395" y="0"/>
                    <a:pt x="265176" y="0"/>
                  </a:cubicBezTo>
                  <a:cubicBezTo>
                    <a:pt x="417957" y="0"/>
                    <a:pt x="518033" y="84963"/>
                    <a:pt x="518668" y="211328"/>
                  </a:cubicBezTo>
                  <a:lnTo>
                    <a:pt x="356489" y="211328"/>
                  </a:lnTo>
                  <a:cubicBezTo>
                    <a:pt x="355854" y="161036"/>
                    <a:pt x="320548" y="136271"/>
                    <a:pt x="260985" y="136271"/>
                  </a:cubicBezTo>
                  <a:cubicBezTo>
                    <a:pt x="207772" y="136271"/>
                    <a:pt x="176276" y="160655"/>
                    <a:pt x="176276" y="196850"/>
                  </a:cubicBezTo>
                  <a:cubicBezTo>
                    <a:pt x="176276" y="239014"/>
                    <a:pt x="230251" y="248793"/>
                    <a:pt x="295910" y="260731"/>
                  </a:cubicBezTo>
                  <a:cubicBezTo>
                    <a:pt x="399034" y="279273"/>
                    <a:pt x="530733" y="301117"/>
                    <a:pt x="530733" y="455168"/>
                  </a:cubicBezTo>
                  <a:cubicBezTo>
                    <a:pt x="530733" y="584200"/>
                    <a:pt x="425196" y="668274"/>
                    <a:pt x="265557" y="668274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991993" y="79248"/>
              <a:ext cx="606679" cy="820039"/>
            </a:xfrm>
            <a:custGeom>
              <a:avLst/>
              <a:gdLst/>
              <a:ahLst/>
              <a:cxnLst/>
              <a:rect r="r" b="b" t="t" l="l"/>
              <a:pathLst>
                <a:path h="820039" w="606679">
                  <a:moveTo>
                    <a:pt x="413512" y="238633"/>
                  </a:moveTo>
                  <a:cubicBezTo>
                    <a:pt x="413512" y="187198"/>
                    <a:pt x="377825" y="151257"/>
                    <a:pt x="322199" y="151257"/>
                  </a:cubicBezTo>
                  <a:lnTo>
                    <a:pt x="174371" y="151257"/>
                  </a:lnTo>
                  <a:lnTo>
                    <a:pt x="174371" y="326009"/>
                  </a:lnTo>
                  <a:lnTo>
                    <a:pt x="322199" y="326009"/>
                  </a:lnTo>
                  <a:cubicBezTo>
                    <a:pt x="378079" y="326009"/>
                    <a:pt x="413512" y="289814"/>
                    <a:pt x="413512" y="238633"/>
                  </a:cubicBezTo>
                  <a:close/>
                  <a:moveTo>
                    <a:pt x="331851" y="657225"/>
                  </a:moveTo>
                  <a:cubicBezTo>
                    <a:pt x="390271" y="657225"/>
                    <a:pt x="428625" y="618744"/>
                    <a:pt x="428625" y="564769"/>
                  </a:cubicBezTo>
                  <a:cubicBezTo>
                    <a:pt x="428625" y="512064"/>
                    <a:pt x="390144" y="473329"/>
                    <a:pt x="331851" y="473329"/>
                  </a:cubicBezTo>
                  <a:lnTo>
                    <a:pt x="174371" y="473329"/>
                  </a:lnTo>
                  <a:lnTo>
                    <a:pt x="174371" y="657098"/>
                  </a:lnTo>
                  <a:lnTo>
                    <a:pt x="331851" y="657098"/>
                  </a:lnTo>
                  <a:close/>
                  <a:moveTo>
                    <a:pt x="493141" y="387604"/>
                  </a:moveTo>
                  <a:cubicBezTo>
                    <a:pt x="565531" y="425577"/>
                    <a:pt x="606679" y="496697"/>
                    <a:pt x="606679" y="583438"/>
                  </a:cubicBezTo>
                  <a:cubicBezTo>
                    <a:pt x="606679" y="714883"/>
                    <a:pt x="490982" y="820039"/>
                    <a:pt x="348615" y="820039"/>
                  </a:cubicBezTo>
                  <a:lnTo>
                    <a:pt x="0" y="820039"/>
                  </a:lnTo>
                  <a:lnTo>
                    <a:pt x="0" y="0"/>
                  </a:lnTo>
                  <a:lnTo>
                    <a:pt x="338963" y="0"/>
                  </a:lnTo>
                  <a:cubicBezTo>
                    <a:pt x="480314" y="0"/>
                    <a:pt x="585470" y="90170"/>
                    <a:pt x="585470" y="210820"/>
                  </a:cubicBezTo>
                  <a:cubicBezTo>
                    <a:pt x="585470" y="281305"/>
                    <a:pt x="550799" y="346964"/>
                    <a:pt x="493014" y="38747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32200" y="248793"/>
              <a:ext cx="683768" cy="668274"/>
            </a:xfrm>
            <a:custGeom>
              <a:avLst/>
              <a:gdLst/>
              <a:ahLst/>
              <a:cxnLst/>
              <a:rect r="r" b="b" t="t" l="l"/>
              <a:pathLst>
                <a:path h="668274" w="683768">
                  <a:moveTo>
                    <a:pt x="510413" y="334137"/>
                  </a:moveTo>
                  <a:cubicBezTo>
                    <a:pt x="510413" y="231775"/>
                    <a:pt x="440436" y="160782"/>
                    <a:pt x="341884" y="160782"/>
                  </a:cubicBezTo>
                  <a:cubicBezTo>
                    <a:pt x="243332" y="160782"/>
                    <a:pt x="173355" y="231648"/>
                    <a:pt x="173355" y="334137"/>
                  </a:cubicBezTo>
                  <a:cubicBezTo>
                    <a:pt x="173355" y="436626"/>
                    <a:pt x="243332" y="507492"/>
                    <a:pt x="341884" y="507492"/>
                  </a:cubicBezTo>
                  <a:cubicBezTo>
                    <a:pt x="440436" y="507492"/>
                    <a:pt x="510413" y="436626"/>
                    <a:pt x="510413" y="334137"/>
                  </a:cubicBezTo>
                  <a:moveTo>
                    <a:pt x="0" y="334137"/>
                  </a:moveTo>
                  <a:cubicBezTo>
                    <a:pt x="0" y="142240"/>
                    <a:pt x="145923" y="0"/>
                    <a:pt x="341884" y="0"/>
                  </a:cubicBezTo>
                  <a:cubicBezTo>
                    <a:pt x="536829" y="0"/>
                    <a:pt x="683768" y="142494"/>
                    <a:pt x="683768" y="334137"/>
                  </a:cubicBezTo>
                  <a:cubicBezTo>
                    <a:pt x="683768" y="524891"/>
                    <a:pt x="536829" y="668274"/>
                    <a:pt x="341884" y="668274"/>
                  </a:cubicBezTo>
                  <a:cubicBezTo>
                    <a:pt x="145923" y="668274"/>
                    <a:pt x="0" y="524891"/>
                    <a:pt x="0" y="334137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362450" y="251587"/>
              <a:ext cx="942340" cy="647573"/>
            </a:xfrm>
            <a:custGeom>
              <a:avLst/>
              <a:gdLst/>
              <a:ahLst/>
              <a:cxnLst/>
              <a:rect r="r" b="b" t="t" l="l"/>
              <a:pathLst>
                <a:path h="647573" w="942340">
                  <a:moveTo>
                    <a:pt x="942213" y="250952"/>
                  </a:moveTo>
                  <a:lnTo>
                    <a:pt x="942213" y="647573"/>
                  </a:lnTo>
                  <a:lnTo>
                    <a:pt x="771271" y="647573"/>
                  </a:lnTo>
                  <a:lnTo>
                    <a:pt x="771271" y="279146"/>
                  </a:lnTo>
                  <a:cubicBezTo>
                    <a:pt x="771271" y="194691"/>
                    <a:pt x="738124" y="150241"/>
                    <a:pt x="676148" y="150241"/>
                  </a:cubicBezTo>
                  <a:cubicBezTo>
                    <a:pt x="599821" y="150241"/>
                    <a:pt x="554482" y="206502"/>
                    <a:pt x="554482" y="305435"/>
                  </a:cubicBezTo>
                  <a:lnTo>
                    <a:pt x="554482" y="647573"/>
                  </a:lnTo>
                  <a:lnTo>
                    <a:pt x="387858" y="647573"/>
                  </a:lnTo>
                  <a:lnTo>
                    <a:pt x="387858" y="279146"/>
                  </a:lnTo>
                  <a:cubicBezTo>
                    <a:pt x="387858" y="194691"/>
                    <a:pt x="355727" y="150241"/>
                    <a:pt x="294513" y="150241"/>
                  </a:cubicBezTo>
                  <a:cubicBezTo>
                    <a:pt x="217170" y="150241"/>
                    <a:pt x="170942" y="206502"/>
                    <a:pt x="170942" y="305435"/>
                  </a:cubicBezTo>
                  <a:lnTo>
                    <a:pt x="170942" y="647573"/>
                  </a:lnTo>
                  <a:lnTo>
                    <a:pt x="0" y="647573"/>
                  </a:lnTo>
                  <a:lnTo>
                    <a:pt x="0" y="15113"/>
                  </a:lnTo>
                  <a:lnTo>
                    <a:pt x="119507" y="15113"/>
                  </a:lnTo>
                  <a:lnTo>
                    <a:pt x="151511" y="93472"/>
                  </a:lnTo>
                  <a:cubicBezTo>
                    <a:pt x="196469" y="36830"/>
                    <a:pt x="265684" y="0"/>
                    <a:pt x="340106" y="0"/>
                  </a:cubicBezTo>
                  <a:cubicBezTo>
                    <a:pt x="420497" y="0"/>
                    <a:pt x="487045" y="37592"/>
                    <a:pt x="523748" y="101219"/>
                  </a:cubicBezTo>
                  <a:cubicBezTo>
                    <a:pt x="566928" y="39751"/>
                    <a:pt x="639064" y="0"/>
                    <a:pt x="719582" y="0"/>
                  </a:cubicBezTo>
                  <a:cubicBezTo>
                    <a:pt x="850392" y="0"/>
                    <a:pt x="942340" y="102616"/>
                    <a:pt x="942340" y="250825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368671" y="63500"/>
              <a:ext cx="676910" cy="852043"/>
            </a:xfrm>
            <a:custGeom>
              <a:avLst/>
              <a:gdLst/>
              <a:ahLst/>
              <a:cxnLst/>
              <a:rect r="r" b="b" t="t" l="l"/>
              <a:pathLst>
                <a:path h="852043" w="676910">
                  <a:moveTo>
                    <a:pt x="502666" y="518033"/>
                  </a:moveTo>
                  <a:cubicBezTo>
                    <a:pt x="502666" y="418719"/>
                    <a:pt x="429895" y="344678"/>
                    <a:pt x="330581" y="344678"/>
                  </a:cubicBezTo>
                  <a:cubicBezTo>
                    <a:pt x="231267" y="344678"/>
                    <a:pt x="158242" y="418846"/>
                    <a:pt x="158242" y="518033"/>
                  </a:cubicBezTo>
                  <a:cubicBezTo>
                    <a:pt x="158242" y="615950"/>
                    <a:pt x="231267" y="690372"/>
                    <a:pt x="330581" y="690372"/>
                  </a:cubicBezTo>
                  <a:cubicBezTo>
                    <a:pt x="429895" y="690372"/>
                    <a:pt x="502666" y="616331"/>
                    <a:pt x="502666" y="518033"/>
                  </a:cubicBezTo>
                  <a:moveTo>
                    <a:pt x="676910" y="518033"/>
                  </a:moveTo>
                  <a:cubicBezTo>
                    <a:pt x="676910" y="709422"/>
                    <a:pt x="537210" y="852043"/>
                    <a:pt x="344424" y="852043"/>
                  </a:cubicBezTo>
                  <a:cubicBezTo>
                    <a:pt x="267589" y="852043"/>
                    <a:pt x="199390" y="826008"/>
                    <a:pt x="146431" y="781304"/>
                  </a:cubicBezTo>
                  <a:lnTo>
                    <a:pt x="126238" y="834136"/>
                  </a:lnTo>
                  <a:lnTo>
                    <a:pt x="0" y="834136"/>
                  </a:lnTo>
                  <a:lnTo>
                    <a:pt x="0" y="159131"/>
                  </a:lnTo>
                  <a:lnTo>
                    <a:pt x="149606" y="0"/>
                  </a:lnTo>
                  <a:lnTo>
                    <a:pt x="171831" y="0"/>
                  </a:lnTo>
                  <a:lnTo>
                    <a:pt x="170815" y="236093"/>
                  </a:lnTo>
                  <a:cubicBezTo>
                    <a:pt x="219710" y="202819"/>
                    <a:pt x="278892" y="184023"/>
                    <a:pt x="344297" y="184023"/>
                  </a:cubicBezTo>
                  <a:cubicBezTo>
                    <a:pt x="537083" y="184023"/>
                    <a:pt x="676783" y="326517"/>
                    <a:pt x="676783" y="518033"/>
                  </a:cubicBezTo>
                </a:path>
              </a:pathLst>
            </a:custGeom>
            <a:solidFill>
              <a:srgbClr val="000204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851537" y="8573463"/>
            <a:ext cx="684708" cy="684837"/>
            <a:chOff x="0" y="0"/>
            <a:chExt cx="1323365" cy="13236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2178" y="662178"/>
              <a:ext cx="150241" cy="150241"/>
            </a:xfrm>
            <a:custGeom>
              <a:avLst/>
              <a:gdLst/>
              <a:ahLst/>
              <a:cxnLst/>
              <a:rect r="r" b="b" t="t" l="l"/>
              <a:pathLst>
                <a:path h="150241" w="150241">
                  <a:moveTo>
                    <a:pt x="117094" y="117094"/>
                  </a:moveTo>
                  <a:cubicBezTo>
                    <a:pt x="149606" y="84582"/>
                    <a:pt x="150241" y="32131"/>
                    <a:pt x="118491" y="0"/>
                  </a:cubicBezTo>
                  <a:lnTo>
                    <a:pt x="0" y="118491"/>
                  </a:lnTo>
                  <a:cubicBezTo>
                    <a:pt x="32131" y="150241"/>
                    <a:pt x="84582" y="149733"/>
                    <a:pt x="117094" y="117094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6931" y="336931"/>
              <a:ext cx="976884" cy="923163"/>
            </a:xfrm>
            <a:custGeom>
              <a:avLst/>
              <a:gdLst/>
              <a:ahLst/>
              <a:cxnLst/>
              <a:rect r="r" b="b" t="t" l="l"/>
              <a:pathLst>
                <a:path h="923163" w="976884">
                  <a:moveTo>
                    <a:pt x="768985" y="0"/>
                  </a:moveTo>
                  <a:lnTo>
                    <a:pt x="691007" y="77978"/>
                  </a:lnTo>
                  <a:cubicBezTo>
                    <a:pt x="856996" y="244348"/>
                    <a:pt x="854456" y="516128"/>
                    <a:pt x="685292" y="685292"/>
                  </a:cubicBezTo>
                  <a:cubicBezTo>
                    <a:pt x="599694" y="770890"/>
                    <a:pt x="487807" y="813816"/>
                    <a:pt x="376555" y="813816"/>
                  </a:cubicBezTo>
                  <a:cubicBezTo>
                    <a:pt x="267970" y="813816"/>
                    <a:pt x="160147" y="772922"/>
                    <a:pt x="77978" y="691007"/>
                  </a:cubicBezTo>
                  <a:lnTo>
                    <a:pt x="0" y="768985"/>
                  </a:lnTo>
                  <a:cubicBezTo>
                    <a:pt x="99822" y="868680"/>
                    <a:pt x="232791" y="923163"/>
                    <a:pt x="374396" y="923163"/>
                  </a:cubicBezTo>
                  <a:cubicBezTo>
                    <a:pt x="376047" y="923163"/>
                    <a:pt x="377698" y="923163"/>
                    <a:pt x="379349" y="923163"/>
                  </a:cubicBezTo>
                  <a:cubicBezTo>
                    <a:pt x="522986" y="921893"/>
                    <a:pt x="659003" y="864743"/>
                    <a:pt x="761873" y="761873"/>
                  </a:cubicBezTo>
                  <a:cubicBezTo>
                    <a:pt x="973836" y="549910"/>
                    <a:pt x="976884" y="208280"/>
                    <a:pt x="768985" y="0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99618" y="499491"/>
              <a:ext cx="563626" cy="533273"/>
            </a:xfrm>
            <a:custGeom>
              <a:avLst/>
              <a:gdLst/>
              <a:ahLst/>
              <a:cxnLst/>
              <a:rect r="r" b="b" t="t" l="l"/>
              <a:pathLst>
                <a:path h="533273" w="563626">
                  <a:moveTo>
                    <a:pt x="362839" y="362966"/>
                  </a:moveTo>
                  <a:cubicBezTo>
                    <a:pt x="283464" y="442341"/>
                    <a:pt x="156083" y="443484"/>
                    <a:pt x="77978" y="365760"/>
                  </a:cubicBezTo>
                  <a:lnTo>
                    <a:pt x="0" y="443738"/>
                  </a:lnTo>
                  <a:cubicBezTo>
                    <a:pt x="58547" y="502031"/>
                    <a:pt x="136398" y="533273"/>
                    <a:pt x="218821" y="532511"/>
                  </a:cubicBezTo>
                  <a:cubicBezTo>
                    <a:pt x="301244" y="531749"/>
                    <a:pt x="379984" y="499110"/>
                    <a:pt x="439547" y="439547"/>
                  </a:cubicBezTo>
                  <a:cubicBezTo>
                    <a:pt x="561721" y="317373"/>
                    <a:pt x="563626" y="120269"/>
                    <a:pt x="443738" y="0"/>
                  </a:cubicBezTo>
                  <a:lnTo>
                    <a:pt x="365760" y="77978"/>
                  </a:lnTo>
                  <a:cubicBezTo>
                    <a:pt x="443484" y="156083"/>
                    <a:pt x="442214" y="283464"/>
                    <a:pt x="362966" y="362839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2540" y="63500"/>
              <a:ext cx="1193038" cy="1126998"/>
            </a:xfrm>
            <a:custGeom>
              <a:avLst/>
              <a:gdLst/>
              <a:ahLst/>
              <a:cxnLst/>
              <a:rect r="r" b="b" t="t" l="l"/>
              <a:pathLst>
                <a:path h="1126998" w="1193038">
                  <a:moveTo>
                    <a:pt x="734187" y="0"/>
                  </a:moveTo>
                  <a:cubicBezTo>
                    <a:pt x="564388" y="254"/>
                    <a:pt x="393573" y="66040"/>
                    <a:pt x="262763" y="196723"/>
                  </a:cubicBezTo>
                  <a:cubicBezTo>
                    <a:pt x="3683" y="455803"/>
                    <a:pt x="0" y="872236"/>
                    <a:pt x="254508" y="1126744"/>
                  </a:cubicBezTo>
                  <a:lnTo>
                    <a:pt x="254762" y="1126998"/>
                  </a:lnTo>
                  <a:lnTo>
                    <a:pt x="339471" y="1042416"/>
                  </a:lnTo>
                  <a:cubicBezTo>
                    <a:pt x="339344" y="1042289"/>
                    <a:pt x="339217" y="1042162"/>
                    <a:pt x="339090" y="1042162"/>
                  </a:cubicBezTo>
                  <a:cubicBezTo>
                    <a:pt x="130810" y="833882"/>
                    <a:pt x="133858" y="491998"/>
                    <a:pt x="345821" y="279908"/>
                  </a:cubicBezTo>
                  <a:cubicBezTo>
                    <a:pt x="453009" y="172720"/>
                    <a:pt x="593598" y="118872"/>
                    <a:pt x="733171" y="118872"/>
                  </a:cubicBezTo>
                  <a:cubicBezTo>
                    <a:pt x="869569" y="118872"/>
                    <a:pt x="1005078" y="170180"/>
                    <a:pt x="1108075" y="273050"/>
                  </a:cubicBezTo>
                  <a:lnTo>
                    <a:pt x="1108329" y="273304"/>
                  </a:lnTo>
                  <a:lnTo>
                    <a:pt x="1193038" y="188722"/>
                  </a:lnTo>
                  <a:cubicBezTo>
                    <a:pt x="1192911" y="188595"/>
                    <a:pt x="1192784" y="188468"/>
                    <a:pt x="1192657" y="188341"/>
                  </a:cubicBezTo>
                  <a:cubicBezTo>
                    <a:pt x="1067308" y="62992"/>
                    <a:pt x="902462" y="254"/>
                    <a:pt x="736600" y="0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48412" y="248412"/>
              <a:ext cx="779526" cy="779526"/>
            </a:xfrm>
            <a:custGeom>
              <a:avLst/>
              <a:gdLst/>
              <a:ahLst/>
              <a:cxnLst/>
              <a:rect r="r" b="b" t="t" l="l"/>
              <a:pathLst>
                <a:path h="779526" w="779526">
                  <a:moveTo>
                    <a:pt x="250825" y="694563"/>
                  </a:moveTo>
                  <a:cubicBezTo>
                    <a:pt x="130683" y="574421"/>
                    <a:pt x="132334" y="377063"/>
                    <a:pt x="254762" y="254762"/>
                  </a:cubicBezTo>
                  <a:cubicBezTo>
                    <a:pt x="377190" y="132461"/>
                    <a:pt x="574421" y="130683"/>
                    <a:pt x="694563" y="250825"/>
                  </a:cubicBezTo>
                  <a:lnTo>
                    <a:pt x="694817" y="251079"/>
                  </a:lnTo>
                  <a:lnTo>
                    <a:pt x="779526" y="166624"/>
                  </a:lnTo>
                  <a:cubicBezTo>
                    <a:pt x="779399" y="166497"/>
                    <a:pt x="779272" y="166370"/>
                    <a:pt x="779272" y="166243"/>
                  </a:cubicBezTo>
                  <a:cubicBezTo>
                    <a:pt x="613029" y="0"/>
                    <a:pt x="340995" y="2413"/>
                    <a:pt x="171704" y="171704"/>
                  </a:cubicBezTo>
                  <a:cubicBezTo>
                    <a:pt x="2413" y="340995"/>
                    <a:pt x="0" y="613029"/>
                    <a:pt x="166370" y="779272"/>
                  </a:cubicBezTo>
                  <a:lnTo>
                    <a:pt x="166624" y="779526"/>
                  </a:lnTo>
                  <a:lnTo>
                    <a:pt x="251333" y="694944"/>
                  </a:lnTo>
                  <a:cubicBezTo>
                    <a:pt x="251206" y="694817"/>
                    <a:pt x="251079" y="694690"/>
                    <a:pt x="250952" y="694690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9237" y="499110"/>
              <a:ext cx="366141" cy="366141"/>
            </a:xfrm>
            <a:custGeom>
              <a:avLst/>
              <a:gdLst/>
              <a:ahLst/>
              <a:cxnLst/>
              <a:rect r="r" b="b" t="t" l="l"/>
              <a:pathLst>
                <a:path h="366141" w="366141">
                  <a:moveTo>
                    <a:pt x="162687" y="281305"/>
                  </a:moveTo>
                  <a:cubicBezTo>
                    <a:pt x="130556" y="249174"/>
                    <a:pt x="131064" y="196596"/>
                    <a:pt x="163703" y="163830"/>
                  </a:cubicBezTo>
                  <a:cubicBezTo>
                    <a:pt x="196342" y="131064"/>
                    <a:pt x="249047" y="130683"/>
                    <a:pt x="281178" y="162814"/>
                  </a:cubicBezTo>
                  <a:lnTo>
                    <a:pt x="281432" y="163068"/>
                  </a:lnTo>
                  <a:lnTo>
                    <a:pt x="366141" y="78486"/>
                  </a:lnTo>
                  <a:cubicBezTo>
                    <a:pt x="366014" y="78359"/>
                    <a:pt x="365887" y="78232"/>
                    <a:pt x="365887" y="78105"/>
                  </a:cubicBezTo>
                  <a:cubicBezTo>
                    <a:pt x="287782" y="0"/>
                    <a:pt x="160147" y="1143"/>
                    <a:pt x="80645" y="80645"/>
                  </a:cubicBezTo>
                  <a:cubicBezTo>
                    <a:pt x="1143" y="160147"/>
                    <a:pt x="0" y="287782"/>
                    <a:pt x="78105" y="365887"/>
                  </a:cubicBezTo>
                  <a:lnTo>
                    <a:pt x="78359" y="366141"/>
                  </a:lnTo>
                  <a:lnTo>
                    <a:pt x="163068" y="281559"/>
                  </a:lnTo>
                  <a:cubicBezTo>
                    <a:pt x="162941" y="281432"/>
                    <a:pt x="162814" y="281432"/>
                    <a:pt x="162687" y="281305"/>
                  </a:cubicBezTo>
                </a:path>
              </a:pathLst>
            </a:custGeom>
            <a:solidFill>
              <a:srgbClr val="000204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6493902" y="1462661"/>
            <a:ext cx="4443893" cy="5921770"/>
          </a:xfrm>
          <a:custGeom>
            <a:avLst/>
            <a:gdLst/>
            <a:ahLst/>
            <a:cxnLst/>
            <a:rect r="r" b="b" t="t" l="l"/>
            <a:pathLst>
              <a:path h="5921770" w="4443893">
                <a:moveTo>
                  <a:pt x="0" y="0"/>
                </a:moveTo>
                <a:lnTo>
                  <a:pt x="4443893" y="0"/>
                </a:lnTo>
                <a:lnTo>
                  <a:pt x="4443893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715849" y="6431956"/>
            <a:ext cx="543531" cy="540134"/>
          </a:xfrm>
          <a:custGeom>
            <a:avLst/>
            <a:gdLst/>
            <a:ahLst/>
            <a:cxnLst/>
            <a:rect r="r" b="b" t="t" l="l"/>
            <a:pathLst>
              <a:path h="540134" w="543531">
                <a:moveTo>
                  <a:pt x="0" y="0"/>
                </a:moveTo>
                <a:lnTo>
                  <a:pt x="543531" y="0"/>
                </a:lnTo>
                <a:lnTo>
                  <a:pt x="543531" y="540134"/>
                </a:lnTo>
                <a:lnTo>
                  <a:pt x="0" y="540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54946" y="675035"/>
            <a:ext cx="112653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2 Bold"/>
              </a:rPr>
              <a:t>Thank </a:t>
            </a:r>
            <a:r>
              <a:rPr lang="en-US" sz="6000">
                <a:solidFill>
                  <a:srgbClr val="000204"/>
                </a:solidFill>
                <a:latin typeface="Open Sans 2 Bold"/>
              </a:rPr>
              <a:t>you </a:t>
            </a:r>
            <a:r>
              <a:rPr lang="en-US" sz="6000">
                <a:solidFill>
                  <a:srgbClr val="FFFFFF"/>
                </a:solidFill>
                <a:latin typeface="Open Sans 2 Bold"/>
              </a:rPr>
              <a:t>for</a:t>
            </a:r>
            <a:r>
              <a:rPr lang="en-US" sz="6000">
                <a:solidFill>
                  <a:srgbClr val="000204"/>
                </a:solidFill>
                <a:latin typeface="Open Sans 2 Bold"/>
              </a:rPr>
              <a:t> your </a:t>
            </a:r>
            <a:r>
              <a:rPr lang="en-US" sz="6000">
                <a:solidFill>
                  <a:srgbClr val="0CC0DF"/>
                </a:solidFill>
                <a:latin typeface="Open Sans 2 Bold"/>
              </a:rPr>
              <a:t>attention!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1117" y="6388236"/>
            <a:ext cx="7070205" cy="7026017"/>
          </a:xfrm>
          <a:custGeom>
            <a:avLst/>
            <a:gdLst/>
            <a:ahLst/>
            <a:cxnLst/>
            <a:rect r="r" b="b" t="t" l="l"/>
            <a:pathLst>
              <a:path h="7026017" w="7070205">
                <a:moveTo>
                  <a:pt x="0" y="0"/>
                </a:moveTo>
                <a:lnTo>
                  <a:pt x="7070205" y="0"/>
                </a:lnTo>
                <a:lnTo>
                  <a:pt x="7070205" y="7026017"/>
                </a:lnTo>
                <a:lnTo>
                  <a:pt x="0" y="702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5487" y="-2377846"/>
            <a:ext cx="7101527" cy="7057142"/>
          </a:xfrm>
          <a:custGeom>
            <a:avLst/>
            <a:gdLst/>
            <a:ahLst/>
            <a:cxnLst/>
            <a:rect r="r" b="b" t="t" l="l"/>
            <a:pathLst>
              <a:path h="7057142" w="7101527">
                <a:moveTo>
                  <a:pt x="0" y="0"/>
                </a:moveTo>
                <a:lnTo>
                  <a:pt x="7101527" y="0"/>
                </a:lnTo>
                <a:lnTo>
                  <a:pt x="7101527" y="7057142"/>
                </a:lnTo>
                <a:lnTo>
                  <a:pt x="0" y="705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0061" y="1719694"/>
            <a:ext cx="6927878" cy="9006992"/>
          </a:xfrm>
          <a:custGeom>
            <a:avLst/>
            <a:gdLst/>
            <a:ahLst/>
            <a:cxnLst/>
            <a:rect r="r" b="b" t="t" l="l"/>
            <a:pathLst>
              <a:path h="9006992" w="6927878">
                <a:moveTo>
                  <a:pt x="0" y="0"/>
                </a:moveTo>
                <a:lnTo>
                  <a:pt x="6927878" y="0"/>
                </a:lnTo>
                <a:lnTo>
                  <a:pt x="6927878" y="9006991"/>
                </a:lnTo>
                <a:lnTo>
                  <a:pt x="0" y="9006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29356" y="502395"/>
            <a:ext cx="4829287" cy="170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5"/>
              </a:lnSpc>
            </a:pPr>
            <a:r>
              <a:rPr lang="en-US" sz="9996">
                <a:solidFill>
                  <a:srgbClr val="000000"/>
                </a:solidFill>
                <a:latin typeface="Open Sans 2 Bold"/>
              </a:rPr>
              <a:t>GitHub: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8137" y="65802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71785" y="-400524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32823" y="-45946"/>
            <a:ext cx="7055177" cy="10498046"/>
            <a:chOff x="0" y="0"/>
            <a:chExt cx="8539309" cy="127064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39309" cy="12706422"/>
            </a:xfrm>
            <a:custGeom>
              <a:avLst/>
              <a:gdLst/>
              <a:ahLst/>
              <a:cxnLst/>
              <a:rect r="r" b="b" t="t" l="l"/>
              <a:pathLst>
                <a:path h="12706422" w="8539309">
                  <a:moveTo>
                    <a:pt x="0" y="6353211"/>
                  </a:moveTo>
                  <a:cubicBezTo>
                    <a:pt x="0" y="9862725"/>
                    <a:pt x="3822195" y="12706422"/>
                    <a:pt x="8539309" y="12706422"/>
                  </a:cubicBezTo>
                  <a:lnTo>
                    <a:pt x="8539309" y="0"/>
                  </a:lnTo>
                  <a:cubicBezTo>
                    <a:pt x="3822195" y="0"/>
                    <a:pt x="0" y="2843697"/>
                    <a:pt x="0" y="6353211"/>
                  </a:cubicBezTo>
                  <a:close/>
                </a:path>
              </a:pathLst>
            </a:custGeom>
            <a:blipFill>
              <a:blip r:embed="rId4"/>
              <a:stretch>
                <a:fillRect l="-101537" t="0" r="-6299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6291" y="4155327"/>
            <a:ext cx="10395653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8"/>
              </a:lnSpc>
            </a:pPr>
            <a:r>
              <a:rPr lang="en-US" sz="6915">
                <a:solidFill>
                  <a:srgbClr val="FFFFFF"/>
                </a:solidFill>
                <a:latin typeface="Open Sans 1 Ultra-Bold"/>
              </a:rPr>
              <a:t>What can football statistics show us?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8202" y="324561"/>
            <a:ext cx="1500995" cy="1501276"/>
            <a:chOff x="0" y="0"/>
            <a:chExt cx="1323365" cy="1323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62178" y="662178"/>
              <a:ext cx="150241" cy="150241"/>
            </a:xfrm>
            <a:custGeom>
              <a:avLst/>
              <a:gdLst/>
              <a:ahLst/>
              <a:cxnLst/>
              <a:rect r="r" b="b" t="t" l="l"/>
              <a:pathLst>
                <a:path h="150241" w="150241">
                  <a:moveTo>
                    <a:pt x="117094" y="117094"/>
                  </a:moveTo>
                  <a:cubicBezTo>
                    <a:pt x="149606" y="84582"/>
                    <a:pt x="150241" y="32131"/>
                    <a:pt x="118491" y="0"/>
                  </a:cubicBezTo>
                  <a:lnTo>
                    <a:pt x="0" y="118491"/>
                  </a:lnTo>
                  <a:cubicBezTo>
                    <a:pt x="32131" y="150241"/>
                    <a:pt x="84582" y="149733"/>
                    <a:pt x="117094" y="117094"/>
                  </a:cubicBezTo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6931" y="336931"/>
              <a:ext cx="976884" cy="923163"/>
            </a:xfrm>
            <a:custGeom>
              <a:avLst/>
              <a:gdLst/>
              <a:ahLst/>
              <a:cxnLst/>
              <a:rect r="r" b="b" t="t" l="l"/>
              <a:pathLst>
                <a:path h="923163" w="976884">
                  <a:moveTo>
                    <a:pt x="768985" y="0"/>
                  </a:moveTo>
                  <a:lnTo>
                    <a:pt x="691007" y="77978"/>
                  </a:lnTo>
                  <a:cubicBezTo>
                    <a:pt x="856996" y="244348"/>
                    <a:pt x="854456" y="516128"/>
                    <a:pt x="685292" y="685292"/>
                  </a:cubicBezTo>
                  <a:cubicBezTo>
                    <a:pt x="599694" y="770890"/>
                    <a:pt x="487807" y="813816"/>
                    <a:pt x="376555" y="813816"/>
                  </a:cubicBezTo>
                  <a:cubicBezTo>
                    <a:pt x="267970" y="813816"/>
                    <a:pt x="160147" y="772922"/>
                    <a:pt x="77978" y="691007"/>
                  </a:cubicBezTo>
                  <a:lnTo>
                    <a:pt x="0" y="768985"/>
                  </a:lnTo>
                  <a:cubicBezTo>
                    <a:pt x="99822" y="868680"/>
                    <a:pt x="232791" y="923163"/>
                    <a:pt x="374396" y="923163"/>
                  </a:cubicBezTo>
                  <a:cubicBezTo>
                    <a:pt x="376047" y="923163"/>
                    <a:pt x="377698" y="923163"/>
                    <a:pt x="379349" y="923163"/>
                  </a:cubicBezTo>
                  <a:cubicBezTo>
                    <a:pt x="522986" y="921893"/>
                    <a:pt x="659003" y="864743"/>
                    <a:pt x="761873" y="761873"/>
                  </a:cubicBezTo>
                  <a:cubicBezTo>
                    <a:pt x="973836" y="549910"/>
                    <a:pt x="976884" y="208280"/>
                    <a:pt x="768985" y="0"/>
                  </a:cubicBezTo>
                  <a:close/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9618" y="499491"/>
              <a:ext cx="563626" cy="533273"/>
            </a:xfrm>
            <a:custGeom>
              <a:avLst/>
              <a:gdLst/>
              <a:ahLst/>
              <a:cxnLst/>
              <a:rect r="r" b="b" t="t" l="l"/>
              <a:pathLst>
                <a:path h="533273" w="563626">
                  <a:moveTo>
                    <a:pt x="362839" y="362966"/>
                  </a:moveTo>
                  <a:cubicBezTo>
                    <a:pt x="283464" y="442341"/>
                    <a:pt x="156083" y="443484"/>
                    <a:pt x="77978" y="365760"/>
                  </a:cubicBezTo>
                  <a:lnTo>
                    <a:pt x="0" y="443738"/>
                  </a:lnTo>
                  <a:cubicBezTo>
                    <a:pt x="58547" y="502031"/>
                    <a:pt x="136398" y="533273"/>
                    <a:pt x="218821" y="532511"/>
                  </a:cubicBezTo>
                  <a:cubicBezTo>
                    <a:pt x="301244" y="531749"/>
                    <a:pt x="379984" y="499110"/>
                    <a:pt x="439547" y="439547"/>
                  </a:cubicBezTo>
                  <a:cubicBezTo>
                    <a:pt x="561721" y="317373"/>
                    <a:pt x="563626" y="120269"/>
                    <a:pt x="443738" y="0"/>
                  </a:cubicBezTo>
                  <a:lnTo>
                    <a:pt x="365760" y="77978"/>
                  </a:lnTo>
                  <a:cubicBezTo>
                    <a:pt x="443484" y="156083"/>
                    <a:pt x="442214" y="283464"/>
                    <a:pt x="362966" y="362839"/>
                  </a:cubicBezTo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2540" y="63500"/>
              <a:ext cx="1193038" cy="1126998"/>
            </a:xfrm>
            <a:custGeom>
              <a:avLst/>
              <a:gdLst/>
              <a:ahLst/>
              <a:cxnLst/>
              <a:rect r="r" b="b" t="t" l="l"/>
              <a:pathLst>
                <a:path h="1126998" w="1193038">
                  <a:moveTo>
                    <a:pt x="734187" y="0"/>
                  </a:moveTo>
                  <a:cubicBezTo>
                    <a:pt x="564388" y="254"/>
                    <a:pt x="393573" y="66040"/>
                    <a:pt x="262763" y="196723"/>
                  </a:cubicBezTo>
                  <a:cubicBezTo>
                    <a:pt x="3683" y="455803"/>
                    <a:pt x="0" y="872236"/>
                    <a:pt x="254508" y="1126744"/>
                  </a:cubicBezTo>
                  <a:lnTo>
                    <a:pt x="254762" y="1126998"/>
                  </a:lnTo>
                  <a:lnTo>
                    <a:pt x="339471" y="1042416"/>
                  </a:lnTo>
                  <a:cubicBezTo>
                    <a:pt x="339344" y="1042289"/>
                    <a:pt x="339217" y="1042162"/>
                    <a:pt x="339090" y="1042162"/>
                  </a:cubicBezTo>
                  <a:cubicBezTo>
                    <a:pt x="130810" y="833882"/>
                    <a:pt x="133858" y="491998"/>
                    <a:pt x="345821" y="279908"/>
                  </a:cubicBezTo>
                  <a:cubicBezTo>
                    <a:pt x="453009" y="172720"/>
                    <a:pt x="593598" y="118872"/>
                    <a:pt x="733171" y="118872"/>
                  </a:cubicBezTo>
                  <a:cubicBezTo>
                    <a:pt x="869569" y="118872"/>
                    <a:pt x="1005078" y="170180"/>
                    <a:pt x="1108075" y="273050"/>
                  </a:cubicBezTo>
                  <a:lnTo>
                    <a:pt x="1108329" y="273304"/>
                  </a:lnTo>
                  <a:lnTo>
                    <a:pt x="1193038" y="188722"/>
                  </a:lnTo>
                  <a:cubicBezTo>
                    <a:pt x="1192911" y="188595"/>
                    <a:pt x="1192784" y="188468"/>
                    <a:pt x="1192657" y="188341"/>
                  </a:cubicBezTo>
                  <a:cubicBezTo>
                    <a:pt x="1067308" y="62992"/>
                    <a:pt x="902462" y="254"/>
                    <a:pt x="736600" y="0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8412" y="248412"/>
              <a:ext cx="779526" cy="779526"/>
            </a:xfrm>
            <a:custGeom>
              <a:avLst/>
              <a:gdLst/>
              <a:ahLst/>
              <a:cxnLst/>
              <a:rect r="r" b="b" t="t" l="l"/>
              <a:pathLst>
                <a:path h="779526" w="779526">
                  <a:moveTo>
                    <a:pt x="250825" y="694563"/>
                  </a:moveTo>
                  <a:cubicBezTo>
                    <a:pt x="130683" y="574421"/>
                    <a:pt x="132334" y="377063"/>
                    <a:pt x="254762" y="254762"/>
                  </a:cubicBezTo>
                  <a:cubicBezTo>
                    <a:pt x="377190" y="132461"/>
                    <a:pt x="574421" y="130683"/>
                    <a:pt x="694563" y="250825"/>
                  </a:cubicBezTo>
                  <a:lnTo>
                    <a:pt x="694817" y="251079"/>
                  </a:lnTo>
                  <a:lnTo>
                    <a:pt x="779526" y="166624"/>
                  </a:lnTo>
                  <a:cubicBezTo>
                    <a:pt x="779399" y="166497"/>
                    <a:pt x="779272" y="166370"/>
                    <a:pt x="779272" y="166243"/>
                  </a:cubicBezTo>
                  <a:cubicBezTo>
                    <a:pt x="613029" y="0"/>
                    <a:pt x="340995" y="2413"/>
                    <a:pt x="171704" y="171704"/>
                  </a:cubicBezTo>
                  <a:cubicBezTo>
                    <a:pt x="2413" y="340995"/>
                    <a:pt x="0" y="613029"/>
                    <a:pt x="166370" y="779272"/>
                  </a:cubicBezTo>
                  <a:lnTo>
                    <a:pt x="166624" y="779526"/>
                  </a:lnTo>
                  <a:lnTo>
                    <a:pt x="251333" y="694944"/>
                  </a:lnTo>
                  <a:cubicBezTo>
                    <a:pt x="251206" y="694817"/>
                    <a:pt x="251079" y="694690"/>
                    <a:pt x="250952" y="694690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9237" y="499110"/>
              <a:ext cx="366141" cy="366141"/>
            </a:xfrm>
            <a:custGeom>
              <a:avLst/>
              <a:gdLst/>
              <a:ahLst/>
              <a:cxnLst/>
              <a:rect r="r" b="b" t="t" l="l"/>
              <a:pathLst>
                <a:path h="366141" w="366141">
                  <a:moveTo>
                    <a:pt x="162687" y="281305"/>
                  </a:moveTo>
                  <a:cubicBezTo>
                    <a:pt x="130556" y="249174"/>
                    <a:pt x="131064" y="196596"/>
                    <a:pt x="163703" y="163830"/>
                  </a:cubicBezTo>
                  <a:cubicBezTo>
                    <a:pt x="196342" y="131064"/>
                    <a:pt x="249047" y="130683"/>
                    <a:pt x="281178" y="162814"/>
                  </a:cubicBezTo>
                  <a:lnTo>
                    <a:pt x="281432" y="163068"/>
                  </a:lnTo>
                  <a:lnTo>
                    <a:pt x="366141" y="78486"/>
                  </a:lnTo>
                  <a:cubicBezTo>
                    <a:pt x="366014" y="78359"/>
                    <a:pt x="365887" y="78232"/>
                    <a:pt x="365887" y="78105"/>
                  </a:cubicBezTo>
                  <a:cubicBezTo>
                    <a:pt x="287782" y="0"/>
                    <a:pt x="160147" y="1143"/>
                    <a:pt x="80645" y="80645"/>
                  </a:cubicBezTo>
                  <a:cubicBezTo>
                    <a:pt x="1143" y="160147"/>
                    <a:pt x="0" y="287782"/>
                    <a:pt x="78105" y="365887"/>
                  </a:cubicBezTo>
                  <a:lnTo>
                    <a:pt x="78359" y="366141"/>
                  </a:lnTo>
                  <a:lnTo>
                    <a:pt x="163068" y="281559"/>
                  </a:lnTo>
                  <a:cubicBezTo>
                    <a:pt x="162941" y="281432"/>
                    <a:pt x="162814" y="281432"/>
                    <a:pt x="162687" y="281305"/>
                  </a:cubicBezTo>
                </a:path>
              </a:pathLst>
            </a:custGeom>
            <a:solidFill>
              <a:srgbClr val="EB2226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012076" y="562907"/>
            <a:ext cx="6383386" cy="1024583"/>
            <a:chOff x="0" y="0"/>
            <a:chExt cx="6109068" cy="980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0" y="64008"/>
              <a:ext cx="628777" cy="851408"/>
            </a:xfrm>
            <a:custGeom>
              <a:avLst/>
              <a:gdLst/>
              <a:ahLst/>
              <a:cxnLst/>
              <a:rect r="r" b="b" t="t" l="l"/>
              <a:pathLst>
                <a:path h="851408" w="628777">
                  <a:moveTo>
                    <a:pt x="0" y="569468"/>
                  </a:moveTo>
                  <a:lnTo>
                    <a:pt x="178816" y="569468"/>
                  </a:lnTo>
                  <a:cubicBezTo>
                    <a:pt x="178816" y="648716"/>
                    <a:pt x="244348" y="686943"/>
                    <a:pt x="316738" y="686943"/>
                  </a:cubicBezTo>
                  <a:cubicBezTo>
                    <a:pt x="383540" y="686943"/>
                    <a:pt x="448818" y="651637"/>
                    <a:pt x="448818" y="590550"/>
                  </a:cubicBezTo>
                  <a:cubicBezTo>
                    <a:pt x="448818" y="526923"/>
                    <a:pt x="374015" y="509524"/>
                    <a:pt x="285115" y="488823"/>
                  </a:cubicBezTo>
                  <a:cubicBezTo>
                    <a:pt x="161544" y="458343"/>
                    <a:pt x="11430" y="422402"/>
                    <a:pt x="11430" y="245872"/>
                  </a:cubicBezTo>
                  <a:cubicBezTo>
                    <a:pt x="11430" y="88646"/>
                    <a:pt x="127254" y="0"/>
                    <a:pt x="308864" y="0"/>
                  </a:cubicBezTo>
                  <a:cubicBezTo>
                    <a:pt x="497332" y="0"/>
                    <a:pt x="604393" y="100584"/>
                    <a:pt x="604393" y="263906"/>
                  </a:cubicBezTo>
                  <a:lnTo>
                    <a:pt x="429133" y="263906"/>
                  </a:lnTo>
                  <a:cubicBezTo>
                    <a:pt x="429133" y="193294"/>
                    <a:pt x="370840" y="160147"/>
                    <a:pt x="304546" y="160147"/>
                  </a:cubicBezTo>
                  <a:cubicBezTo>
                    <a:pt x="247015" y="160147"/>
                    <a:pt x="188849" y="184531"/>
                    <a:pt x="188849" y="238252"/>
                  </a:cubicBezTo>
                  <a:cubicBezTo>
                    <a:pt x="188849" y="295910"/>
                    <a:pt x="260096" y="313436"/>
                    <a:pt x="346837" y="334137"/>
                  </a:cubicBezTo>
                  <a:cubicBezTo>
                    <a:pt x="471805" y="365760"/>
                    <a:pt x="628777" y="404749"/>
                    <a:pt x="628777" y="588391"/>
                  </a:cubicBezTo>
                  <a:cubicBezTo>
                    <a:pt x="628777" y="765429"/>
                    <a:pt x="487680" y="851408"/>
                    <a:pt x="318008" y="851408"/>
                  </a:cubicBezTo>
                  <a:cubicBezTo>
                    <a:pt x="129667" y="851408"/>
                    <a:pt x="0" y="745744"/>
                    <a:pt x="0" y="569468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88340" y="101600"/>
              <a:ext cx="460375" cy="797560"/>
            </a:xfrm>
            <a:custGeom>
              <a:avLst/>
              <a:gdLst/>
              <a:ahLst/>
              <a:cxnLst/>
              <a:rect r="r" b="b" t="t" l="l"/>
              <a:pathLst>
                <a:path h="797560" w="460375">
                  <a:moveTo>
                    <a:pt x="460375" y="645287"/>
                  </a:moveTo>
                  <a:lnTo>
                    <a:pt x="460375" y="797560"/>
                  </a:lnTo>
                  <a:lnTo>
                    <a:pt x="338963" y="797560"/>
                  </a:lnTo>
                  <a:cubicBezTo>
                    <a:pt x="199771" y="797560"/>
                    <a:pt x="114300" y="712089"/>
                    <a:pt x="114300" y="571754"/>
                  </a:cubicBezTo>
                  <a:lnTo>
                    <a:pt x="114300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682" y="0"/>
                  </a:lnTo>
                  <a:lnTo>
                    <a:pt x="282321" y="0"/>
                  </a:lnTo>
                  <a:lnTo>
                    <a:pt x="282321" y="165100"/>
                  </a:lnTo>
                  <a:lnTo>
                    <a:pt x="456946" y="165100"/>
                  </a:lnTo>
                  <a:lnTo>
                    <a:pt x="456946" y="302514"/>
                  </a:lnTo>
                  <a:lnTo>
                    <a:pt x="285242" y="302514"/>
                  </a:lnTo>
                  <a:lnTo>
                    <a:pt x="285242" y="549021"/>
                  </a:lnTo>
                  <a:cubicBezTo>
                    <a:pt x="285242" y="610108"/>
                    <a:pt x="320421" y="645287"/>
                    <a:pt x="382651" y="64528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71194" y="248793"/>
              <a:ext cx="685546" cy="668147"/>
            </a:xfrm>
            <a:custGeom>
              <a:avLst/>
              <a:gdLst/>
              <a:ahLst/>
              <a:cxnLst/>
              <a:rect r="r" b="b" t="t" l="l"/>
              <a:pathLst>
                <a:path h="668147" w="685546">
                  <a:moveTo>
                    <a:pt x="517906" y="333121"/>
                  </a:moveTo>
                  <a:cubicBezTo>
                    <a:pt x="517906" y="233807"/>
                    <a:pt x="445135" y="159766"/>
                    <a:pt x="345694" y="159766"/>
                  </a:cubicBezTo>
                  <a:cubicBezTo>
                    <a:pt x="246253" y="159766"/>
                    <a:pt x="173355" y="233934"/>
                    <a:pt x="173355" y="333121"/>
                  </a:cubicBezTo>
                  <a:cubicBezTo>
                    <a:pt x="173355" y="432308"/>
                    <a:pt x="246380" y="506476"/>
                    <a:pt x="345694" y="506476"/>
                  </a:cubicBezTo>
                  <a:cubicBezTo>
                    <a:pt x="445008" y="506476"/>
                    <a:pt x="517906" y="432562"/>
                    <a:pt x="517906" y="333121"/>
                  </a:cubicBezTo>
                  <a:moveTo>
                    <a:pt x="685546" y="16891"/>
                  </a:moveTo>
                  <a:lnTo>
                    <a:pt x="685546" y="649351"/>
                  </a:lnTo>
                  <a:lnTo>
                    <a:pt x="551434" y="649351"/>
                  </a:lnTo>
                  <a:lnTo>
                    <a:pt x="536702" y="592709"/>
                  </a:lnTo>
                  <a:cubicBezTo>
                    <a:pt x="482346" y="640207"/>
                    <a:pt x="411480" y="668147"/>
                    <a:pt x="331724" y="668147"/>
                  </a:cubicBezTo>
                  <a:cubicBezTo>
                    <a:pt x="141478" y="668147"/>
                    <a:pt x="0" y="524510"/>
                    <a:pt x="0" y="333121"/>
                  </a:cubicBezTo>
                  <a:cubicBezTo>
                    <a:pt x="0" y="142367"/>
                    <a:pt x="141478" y="0"/>
                    <a:pt x="331724" y="0"/>
                  </a:cubicBezTo>
                  <a:cubicBezTo>
                    <a:pt x="412877" y="0"/>
                    <a:pt x="484886" y="28575"/>
                    <a:pt x="539496" y="77343"/>
                  </a:cubicBezTo>
                  <a:lnTo>
                    <a:pt x="557784" y="16891"/>
                  </a:ln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00428" y="101600"/>
              <a:ext cx="460629" cy="797560"/>
            </a:xfrm>
            <a:custGeom>
              <a:avLst/>
              <a:gdLst/>
              <a:ahLst/>
              <a:cxnLst/>
              <a:rect r="r" b="b" t="t" l="l"/>
              <a:pathLst>
                <a:path h="797560" w="460629">
                  <a:moveTo>
                    <a:pt x="460629" y="645287"/>
                  </a:moveTo>
                  <a:lnTo>
                    <a:pt x="460629" y="797560"/>
                  </a:lnTo>
                  <a:lnTo>
                    <a:pt x="339090" y="797560"/>
                  </a:lnTo>
                  <a:cubicBezTo>
                    <a:pt x="199898" y="797560"/>
                    <a:pt x="114427" y="712089"/>
                    <a:pt x="114427" y="571754"/>
                  </a:cubicBezTo>
                  <a:lnTo>
                    <a:pt x="114427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936" y="0"/>
                  </a:lnTo>
                  <a:lnTo>
                    <a:pt x="282575" y="0"/>
                  </a:lnTo>
                  <a:lnTo>
                    <a:pt x="282575" y="165100"/>
                  </a:lnTo>
                  <a:lnTo>
                    <a:pt x="457073" y="165100"/>
                  </a:lnTo>
                  <a:lnTo>
                    <a:pt x="457073" y="302514"/>
                  </a:lnTo>
                  <a:lnTo>
                    <a:pt x="285496" y="302514"/>
                  </a:lnTo>
                  <a:lnTo>
                    <a:pt x="285496" y="549021"/>
                  </a:lnTo>
                  <a:cubicBezTo>
                    <a:pt x="285496" y="610108"/>
                    <a:pt x="320675" y="645287"/>
                    <a:pt x="382905" y="64528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01570" y="248920"/>
              <a:ext cx="530733" cy="668274"/>
            </a:xfrm>
            <a:custGeom>
              <a:avLst/>
              <a:gdLst/>
              <a:ahLst/>
              <a:cxnLst/>
              <a:rect r="r" b="b" t="t" l="l"/>
              <a:pathLst>
                <a:path h="668274" w="530733">
                  <a:moveTo>
                    <a:pt x="265684" y="668147"/>
                  </a:moveTo>
                  <a:cubicBezTo>
                    <a:pt x="106934" y="668147"/>
                    <a:pt x="889" y="577596"/>
                    <a:pt x="0" y="441960"/>
                  </a:cubicBezTo>
                  <a:lnTo>
                    <a:pt x="166751" y="441960"/>
                  </a:lnTo>
                  <a:cubicBezTo>
                    <a:pt x="167640" y="498348"/>
                    <a:pt x="210693" y="526415"/>
                    <a:pt x="272034" y="526415"/>
                  </a:cubicBezTo>
                  <a:cubicBezTo>
                    <a:pt x="319532" y="526415"/>
                    <a:pt x="361950" y="504952"/>
                    <a:pt x="361950" y="462661"/>
                  </a:cubicBezTo>
                  <a:cubicBezTo>
                    <a:pt x="361950" y="419481"/>
                    <a:pt x="307086" y="406400"/>
                    <a:pt x="240284" y="395224"/>
                  </a:cubicBezTo>
                  <a:cubicBezTo>
                    <a:pt x="139192" y="378460"/>
                    <a:pt x="10668" y="351409"/>
                    <a:pt x="10668" y="202311"/>
                  </a:cubicBezTo>
                  <a:cubicBezTo>
                    <a:pt x="10668" y="82677"/>
                    <a:pt x="112395" y="0"/>
                    <a:pt x="265176" y="0"/>
                  </a:cubicBezTo>
                  <a:cubicBezTo>
                    <a:pt x="417957" y="0"/>
                    <a:pt x="518033" y="84963"/>
                    <a:pt x="518668" y="211328"/>
                  </a:cubicBezTo>
                  <a:lnTo>
                    <a:pt x="356489" y="211328"/>
                  </a:lnTo>
                  <a:cubicBezTo>
                    <a:pt x="355854" y="161036"/>
                    <a:pt x="320548" y="136271"/>
                    <a:pt x="260985" y="136271"/>
                  </a:cubicBezTo>
                  <a:cubicBezTo>
                    <a:pt x="207772" y="136271"/>
                    <a:pt x="176276" y="160655"/>
                    <a:pt x="176276" y="196850"/>
                  </a:cubicBezTo>
                  <a:cubicBezTo>
                    <a:pt x="176276" y="239014"/>
                    <a:pt x="230251" y="248793"/>
                    <a:pt x="295910" y="260731"/>
                  </a:cubicBezTo>
                  <a:cubicBezTo>
                    <a:pt x="399034" y="279273"/>
                    <a:pt x="530733" y="301117"/>
                    <a:pt x="530733" y="455168"/>
                  </a:cubicBezTo>
                  <a:cubicBezTo>
                    <a:pt x="530733" y="584200"/>
                    <a:pt x="425196" y="668274"/>
                    <a:pt x="265557" y="668274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991993" y="79248"/>
              <a:ext cx="606679" cy="820039"/>
            </a:xfrm>
            <a:custGeom>
              <a:avLst/>
              <a:gdLst/>
              <a:ahLst/>
              <a:cxnLst/>
              <a:rect r="r" b="b" t="t" l="l"/>
              <a:pathLst>
                <a:path h="820039" w="606679">
                  <a:moveTo>
                    <a:pt x="413512" y="238633"/>
                  </a:moveTo>
                  <a:cubicBezTo>
                    <a:pt x="413512" y="187198"/>
                    <a:pt x="377825" y="151257"/>
                    <a:pt x="322199" y="151257"/>
                  </a:cubicBezTo>
                  <a:lnTo>
                    <a:pt x="174371" y="151257"/>
                  </a:lnTo>
                  <a:lnTo>
                    <a:pt x="174371" y="326009"/>
                  </a:lnTo>
                  <a:lnTo>
                    <a:pt x="322199" y="326009"/>
                  </a:lnTo>
                  <a:cubicBezTo>
                    <a:pt x="378079" y="326009"/>
                    <a:pt x="413512" y="289814"/>
                    <a:pt x="413512" y="238633"/>
                  </a:cubicBezTo>
                  <a:close/>
                  <a:moveTo>
                    <a:pt x="331851" y="657225"/>
                  </a:moveTo>
                  <a:cubicBezTo>
                    <a:pt x="390271" y="657225"/>
                    <a:pt x="428625" y="618744"/>
                    <a:pt x="428625" y="564769"/>
                  </a:cubicBezTo>
                  <a:cubicBezTo>
                    <a:pt x="428625" y="512064"/>
                    <a:pt x="390144" y="473329"/>
                    <a:pt x="331851" y="473329"/>
                  </a:cubicBezTo>
                  <a:lnTo>
                    <a:pt x="174371" y="473329"/>
                  </a:lnTo>
                  <a:lnTo>
                    <a:pt x="174371" y="657098"/>
                  </a:lnTo>
                  <a:lnTo>
                    <a:pt x="331851" y="657098"/>
                  </a:lnTo>
                  <a:close/>
                  <a:moveTo>
                    <a:pt x="493141" y="387604"/>
                  </a:moveTo>
                  <a:cubicBezTo>
                    <a:pt x="565531" y="425577"/>
                    <a:pt x="606679" y="496697"/>
                    <a:pt x="606679" y="583438"/>
                  </a:cubicBezTo>
                  <a:cubicBezTo>
                    <a:pt x="606679" y="714883"/>
                    <a:pt x="490982" y="820039"/>
                    <a:pt x="348615" y="820039"/>
                  </a:cubicBezTo>
                  <a:lnTo>
                    <a:pt x="0" y="820039"/>
                  </a:lnTo>
                  <a:lnTo>
                    <a:pt x="0" y="0"/>
                  </a:lnTo>
                  <a:lnTo>
                    <a:pt x="338963" y="0"/>
                  </a:lnTo>
                  <a:cubicBezTo>
                    <a:pt x="480314" y="0"/>
                    <a:pt x="585470" y="90170"/>
                    <a:pt x="585470" y="210820"/>
                  </a:cubicBezTo>
                  <a:cubicBezTo>
                    <a:pt x="585470" y="281305"/>
                    <a:pt x="550799" y="346964"/>
                    <a:pt x="493014" y="38747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632200" y="248793"/>
              <a:ext cx="683768" cy="668274"/>
            </a:xfrm>
            <a:custGeom>
              <a:avLst/>
              <a:gdLst/>
              <a:ahLst/>
              <a:cxnLst/>
              <a:rect r="r" b="b" t="t" l="l"/>
              <a:pathLst>
                <a:path h="668274" w="683768">
                  <a:moveTo>
                    <a:pt x="510413" y="334137"/>
                  </a:moveTo>
                  <a:cubicBezTo>
                    <a:pt x="510413" y="231775"/>
                    <a:pt x="440436" y="160782"/>
                    <a:pt x="341884" y="160782"/>
                  </a:cubicBezTo>
                  <a:cubicBezTo>
                    <a:pt x="243332" y="160782"/>
                    <a:pt x="173355" y="231648"/>
                    <a:pt x="173355" y="334137"/>
                  </a:cubicBezTo>
                  <a:cubicBezTo>
                    <a:pt x="173355" y="436626"/>
                    <a:pt x="243332" y="507492"/>
                    <a:pt x="341884" y="507492"/>
                  </a:cubicBezTo>
                  <a:cubicBezTo>
                    <a:pt x="440436" y="507492"/>
                    <a:pt x="510413" y="436626"/>
                    <a:pt x="510413" y="334137"/>
                  </a:cubicBezTo>
                  <a:moveTo>
                    <a:pt x="0" y="334137"/>
                  </a:moveTo>
                  <a:cubicBezTo>
                    <a:pt x="0" y="142240"/>
                    <a:pt x="145923" y="0"/>
                    <a:pt x="341884" y="0"/>
                  </a:cubicBezTo>
                  <a:cubicBezTo>
                    <a:pt x="536829" y="0"/>
                    <a:pt x="683768" y="142494"/>
                    <a:pt x="683768" y="334137"/>
                  </a:cubicBezTo>
                  <a:cubicBezTo>
                    <a:pt x="683768" y="524891"/>
                    <a:pt x="536829" y="668274"/>
                    <a:pt x="341884" y="668274"/>
                  </a:cubicBezTo>
                  <a:cubicBezTo>
                    <a:pt x="145923" y="668274"/>
                    <a:pt x="0" y="524891"/>
                    <a:pt x="0" y="334137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362450" y="251587"/>
              <a:ext cx="942340" cy="647573"/>
            </a:xfrm>
            <a:custGeom>
              <a:avLst/>
              <a:gdLst/>
              <a:ahLst/>
              <a:cxnLst/>
              <a:rect r="r" b="b" t="t" l="l"/>
              <a:pathLst>
                <a:path h="647573" w="942340">
                  <a:moveTo>
                    <a:pt x="942213" y="250952"/>
                  </a:moveTo>
                  <a:lnTo>
                    <a:pt x="942213" y="647573"/>
                  </a:lnTo>
                  <a:lnTo>
                    <a:pt x="771271" y="647573"/>
                  </a:lnTo>
                  <a:lnTo>
                    <a:pt x="771271" y="279146"/>
                  </a:lnTo>
                  <a:cubicBezTo>
                    <a:pt x="771271" y="194691"/>
                    <a:pt x="738124" y="150241"/>
                    <a:pt x="676148" y="150241"/>
                  </a:cubicBezTo>
                  <a:cubicBezTo>
                    <a:pt x="599821" y="150241"/>
                    <a:pt x="554482" y="206502"/>
                    <a:pt x="554482" y="305435"/>
                  </a:cubicBezTo>
                  <a:lnTo>
                    <a:pt x="554482" y="647573"/>
                  </a:lnTo>
                  <a:lnTo>
                    <a:pt x="387858" y="647573"/>
                  </a:lnTo>
                  <a:lnTo>
                    <a:pt x="387858" y="279146"/>
                  </a:lnTo>
                  <a:cubicBezTo>
                    <a:pt x="387858" y="194691"/>
                    <a:pt x="355727" y="150241"/>
                    <a:pt x="294513" y="150241"/>
                  </a:cubicBezTo>
                  <a:cubicBezTo>
                    <a:pt x="217170" y="150241"/>
                    <a:pt x="170942" y="206502"/>
                    <a:pt x="170942" y="305435"/>
                  </a:cubicBezTo>
                  <a:lnTo>
                    <a:pt x="170942" y="647573"/>
                  </a:lnTo>
                  <a:lnTo>
                    <a:pt x="0" y="647573"/>
                  </a:lnTo>
                  <a:lnTo>
                    <a:pt x="0" y="15113"/>
                  </a:lnTo>
                  <a:lnTo>
                    <a:pt x="119507" y="15113"/>
                  </a:lnTo>
                  <a:lnTo>
                    <a:pt x="151511" y="93472"/>
                  </a:lnTo>
                  <a:cubicBezTo>
                    <a:pt x="196469" y="36830"/>
                    <a:pt x="265684" y="0"/>
                    <a:pt x="340106" y="0"/>
                  </a:cubicBezTo>
                  <a:cubicBezTo>
                    <a:pt x="420497" y="0"/>
                    <a:pt x="487045" y="37592"/>
                    <a:pt x="523748" y="101219"/>
                  </a:cubicBezTo>
                  <a:cubicBezTo>
                    <a:pt x="566928" y="39751"/>
                    <a:pt x="639064" y="0"/>
                    <a:pt x="719582" y="0"/>
                  </a:cubicBezTo>
                  <a:cubicBezTo>
                    <a:pt x="850392" y="0"/>
                    <a:pt x="942340" y="102616"/>
                    <a:pt x="942340" y="250825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368671" y="63500"/>
              <a:ext cx="676910" cy="852043"/>
            </a:xfrm>
            <a:custGeom>
              <a:avLst/>
              <a:gdLst/>
              <a:ahLst/>
              <a:cxnLst/>
              <a:rect r="r" b="b" t="t" l="l"/>
              <a:pathLst>
                <a:path h="852043" w="676910">
                  <a:moveTo>
                    <a:pt x="502666" y="518033"/>
                  </a:moveTo>
                  <a:cubicBezTo>
                    <a:pt x="502666" y="418719"/>
                    <a:pt x="429895" y="344678"/>
                    <a:pt x="330581" y="344678"/>
                  </a:cubicBezTo>
                  <a:cubicBezTo>
                    <a:pt x="231267" y="344678"/>
                    <a:pt x="158242" y="418846"/>
                    <a:pt x="158242" y="518033"/>
                  </a:cubicBezTo>
                  <a:cubicBezTo>
                    <a:pt x="158242" y="615950"/>
                    <a:pt x="231267" y="690372"/>
                    <a:pt x="330581" y="690372"/>
                  </a:cubicBezTo>
                  <a:cubicBezTo>
                    <a:pt x="429895" y="690372"/>
                    <a:pt x="502666" y="616331"/>
                    <a:pt x="502666" y="518033"/>
                  </a:cubicBezTo>
                  <a:moveTo>
                    <a:pt x="676910" y="518033"/>
                  </a:moveTo>
                  <a:cubicBezTo>
                    <a:pt x="676910" y="709422"/>
                    <a:pt x="537210" y="852043"/>
                    <a:pt x="344424" y="852043"/>
                  </a:cubicBezTo>
                  <a:cubicBezTo>
                    <a:pt x="267589" y="852043"/>
                    <a:pt x="199390" y="826008"/>
                    <a:pt x="146431" y="781304"/>
                  </a:cubicBezTo>
                  <a:lnTo>
                    <a:pt x="126238" y="834136"/>
                  </a:lnTo>
                  <a:lnTo>
                    <a:pt x="0" y="834136"/>
                  </a:lnTo>
                  <a:lnTo>
                    <a:pt x="0" y="159131"/>
                  </a:lnTo>
                  <a:lnTo>
                    <a:pt x="149606" y="0"/>
                  </a:lnTo>
                  <a:lnTo>
                    <a:pt x="171831" y="0"/>
                  </a:lnTo>
                  <a:lnTo>
                    <a:pt x="170815" y="236093"/>
                  </a:lnTo>
                  <a:cubicBezTo>
                    <a:pt x="219710" y="202819"/>
                    <a:pt x="278892" y="184023"/>
                    <a:pt x="344297" y="184023"/>
                  </a:cubicBezTo>
                  <a:cubicBezTo>
                    <a:pt x="537083" y="184023"/>
                    <a:pt x="676783" y="326517"/>
                    <a:pt x="676783" y="518033"/>
                  </a:cubicBezTo>
                </a:path>
              </a:pathLst>
            </a:custGeom>
            <a:solidFill>
              <a:srgbClr val="EB2226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8624062" y="-1831168"/>
            <a:ext cx="9663938" cy="12363450"/>
          </a:xfrm>
          <a:prstGeom prst="rect">
            <a:avLst/>
          </a:prstGeom>
          <a:solidFill>
            <a:srgbClr val="EB2226"/>
          </a:solidFill>
        </p:spPr>
      </p:sp>
      <p:sp>
        <p:nvSpPr>
          <p:cNvPr name="Freeform 20" id="20"/>
          <p:cNvSpPr/>
          <p:nvPr/>
        </p:nvSpPr>
        <p:spPr>
          <a:xfrm flipH="false" flipV="false" rot="0">
            <a:off x="8624062" y="4516556"/>
            <a:ext cx="10132023" cy="8989868"/>
          </a:xfrm>
          <a:custGeom>
            <a:avLst/>
            <a:gdLst/>
            <a:ahLst/>
            <a:cxnLst/>
            <a:rect r="r" b="b" t="t" l="l"/>
            <a:pathLst>
              <a:path h="8989868" w="10132023">
                <a:moveTo>
                  <a:pt x="0" y="0"/>
                </a:moveTo>
                <a:lnTo>
                  <a:pt x="10132023" y="0"/>
                </a:lnTo>
                <a:lnTo>
                  <a:pt x="10132023" y="8989868"/>
                </a:lnTo>
                <a:lnTo>
                  <a:pt x="0" y="8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67707" y="7636745"/>
            <a:ext cx="3420293" cy="2650255"/>
          </a:xfrm>
          <a:custGeom>
            <a:avLst/>
            <a:gdLst/>
            <a:ahLst/>
            <a:cxnLst/>
            <a:rect r="r" b="b" t="t" l="l"/>
            <a:pathLst>
              <a:path h="2650255" w="3420293">
                <a:moveTo>
                  <a:pt x="0" y="0"/>
                </a:moveTo>
                <a:lnTo>
                  <a:pt x="3420293" y="0"/>
                </a:lnTo>
                <a:lnTo>
                  <a:pt x="3420293" y="2650255"/>
                </a:lnTo>
                <a:lnTo>
                  <a:pt x="0" y="265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3639976"/>
            <a:ext cx="8933505" cy="3182561"/>
          </a:xfrm>
          <a:custGeom>
            <a:avLst/>
            <a:gdLst/>
            <a:ahLst/>
            <a:cxnLst/>
            <a:rect r="r" b="b" t="t" l="l"/>
            <a:pathLst>
              <a:path h="3182561" w="8933505">
                <a:moveTo>
                  <a:pt x="0" y="0"/>
                </a:moveTo>
                <a:lnTo>
                  <a:pt x="8933505" y="0"/>
                </a:lnTo>
                <a:lnTo>
                  <a:pt x="8933505" y="3182561"/>
                </a:lnTo>
                <a:lnTo>
                  <a:pt x="0" y="318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" y="3406794"/>
            <a:ext cx="7821163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B171B"/>
                </a:solidFill>
                <a:latin typeface="Open Sans 1 Bold"/>
              </a:rPr>
              <a:t>StatsBoom is a data provider that collects accurate metrics of sport events, allowing for a very indepth technical analysis of how players and teams perform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72455" y="1075199"/>
            <a:ext cx="8635238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4"/>
              </a:lnSpc>
              <a:spcBef>
                <a:spcPct val="0"/>
              </a:spcBef>
            </a:pPr>
            <a:r>
              <a:rPr lang="en-US" sz="3370">
                <a:solidFill>
                  <a:srgbClr val="FFFFFF"/>
                </a:solidFill>
                <a:latin typeface="Open Sans 1 Bold"/>
              </a:rPr>
              <a:t>We are fetching information for our specific match from the StatsBomb dataset from their github repository using: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1124368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3628746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8381861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3134975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73686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39248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7961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9896" y="4511056"/>
            <a:ext cx="3998650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Heat map and Goal representation 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3011" y="4538044"/>
            <a:ext cx="3781471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Pass Distribution Neural Network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651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1655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525" y="4453906"/>
            <a:ext cx="3301782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2 Bold"/>
              </a:rPr>
              <a:t>Data fetching and filtering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63650" y="4472956"/>
            <a:ext cx="301297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2 Bold"/>
              </a:rPr>
              <a:t>Histogram and scatterplot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97218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1413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49361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538369"/>
            <a:ext cx="7033810" cy="1207770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033810" y="1320118"/>
            <a:ext cx="11461357" cy="7646764"/>
          </a:xfrm>
          <a:custGeom>
            <a:avLst/>
            <a:gdLst/>
            <a:ahLst/>
            <a:cxnLst/>
            <a:rect r="r" b="b" t="t" l="l"/>
            <a:pathLst>
              <a:path h="7646764" w="11461357">
                <a:moveTo>
                  <a:pt x="0" y="0"/>
                </a:moveTo>
                <a:lnTo>
                  <a:pt x="11461356" y="0"/>
                </a:lnTo>
                <a:lnTo>
                  <a:pt x="11461356" y="7646764"/>
                </a:lnTo>
                <a:lnTo>
                  <a:pt x="0" y="764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711" y="1320118"/>
            <a:ext cx="6672099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1E2740"/>
                </a:solidFill>
                <a:latin typeface="Open Sans 1 Ultra-Bold"/>
              </a:rPr>
              <a:t>Data Fetching and filtering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56" y="4034662"/>
            <a:ext cx="6672099" cy="365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-Retrieve data on available competitions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 Fetche match data for the specified competition and match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-Filter data only for Argentina players</a:t>
            </a:r>
          </a:p>
          <a:p>
            <a:pPr algn="l" marL="0" indent="0" lvl="1">
              <a:lnSpc>
                <a:spcPts val="4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6464" y="-514350"/>
            <a:ext cx="8638226" cy="1236345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363811" y="53864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5172" y="514350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2" t="0" r="-1082" b="-27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5172" y="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6" r="-1188" b="-5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4830" y="6945468"/>
            <a:ext cx="52379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EFEFE"/>
                </a:solidFill>
                <a:latin typeface="Open Sans 1 Ultra-Bold"/>
              </a:rPr>
              <a:t>Passes made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9770" y="2182968"/>
            <a:ext cx="52379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EFEFE"/>
                </a:solidFill>
                <a:latin typeface="Open Sans 1 Ultra-Bold"/>
              </a:rPr>
              <a:t>Passes received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6464" y="-514350"/>
            <a:ext cx="8638226" cy="1236345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363811" y="53864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5172" y="5146986"/>
            <a:ext cx="9352828" cy="5143500"/>
          </a:xfrm>
          <a:custGeom>
            <a:avLst/>
            <a:gdLst/>
            <a:ahLst/>
            <a:cxnLst/>
            <a:rect r="r" b="b" t="t" l="l"/>
            <a:pathLst>
              <a:path h="5143500" w="9352828">
                <a:moveTo>
                  <a:pt x="0" y="0"/>
                </a:moveTo>
                <a:lnTo>
                  <a:pt x="9352828" y="0"/>
                </a:lnTo>
                <a:lnTo>
                  <a:pt x="935282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7" t="0" r="-1047" b="-27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5172" y="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6" r="-1188" b="-5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45547"/>
            <a:ext cx="623808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2 Bold"/>
              </a:rPr>
              <a:t>Can you see the correlation?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5489" y="7091055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8344" y="314325"/>
            <a:ext cx="1161052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1E2740"/>
                </a:solidFill>
                <a:latin typeface="Open Sans 1 Ultra-Bold"/>
              </a:rPr>
              <a:t>HEAT MAP OF PASS DISTRIBUTION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714649">
            <a:off x="-3568591" y="-7696199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80" y="0"/>
                </a:lnTo>
                <a:lnTo>
                  <a:pt x="11490480" y="12440479"/>
                </a:lnTo>
                <a:lnTo>
                  <a:pt x="0" y="1244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7416" y="1564434"/>
            <a:ext cx="14954523" cy="8438379"/>
          </a:xfrm>
          <a:custGeom>
            <a:avLst/>
            <a:gdLst/>
            <a:ahLst/>
            <a:cxnLst/>
            <a:rect r="r" b="b" t="t" l="l"/>
            <a:pathLst>
              <a:path h="8438379" w="14954523">
                <a:moveTo>
                  <a:pt x="0" y="0"/>
                </a:moveTo>
                <a:lnTo>
                  <a:pt x="14954523" y="0"/>
                </a:lnTo>
                <a:lnTo>
                  <a:pt x="14954523" y="8438379"/>
                </a:lnTo>
                <a:lnTo>
                  <a:pt x="0" y="8438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0" t="0" r="-1584" b="-59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1247775"/>
            <a:ext cx="18288000" cy="1278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DAGIOGVwOq4</dc:identifier>
  <dcterms:modified xsi:type="dcterms:W3CDTF">2011-08-01T06:04:30Z</dcterms:modified>
  <cp:revision>1</cp:revision>
  <dc:title>Present with ease and wow any audience with Canva Presentations. Choose from over a thousand professionally-made templates to fit any objective or topic. Make it your own by customizing it with text and photos.</dc:title>
</cp:coreProperties>
</file>